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9" r:id="rId4"/>
    <p:sldId id="261" r:id="rId5"/>
    <p:sldId id="262" r:id="rId6"/>
    <p:sldId id="263" r:id="rId7"/>
    <p:sldId id="257" r:id="rId8"/>
    <p:sldId id="260" r:id="rId9"/>
    <p:sldId id="258" r:id="rId10"/>
    <p:sldId id="264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9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92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65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6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9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04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16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14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8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14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57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5D43-25CC-4685-9B39-D9838332F7D3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6865-B450-4A1E-BD97-B551CD82C1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9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ROYECTO EDUCATIVO CENTRO EDUCACIONAL SAN SEBASTIAN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435462"/>
            <a:ext cx="953616" cy="99756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Centro Educacional San Sebastián</a:t>
            </a:r>
            <a:endParaRPr lang="es-ES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b="1" dirty="0" smtClean="0"/>
              <a:t>ACTIVIDAD PARA NIÑOS NO LECTORES.</a:t>
            </a:r>
          </a:p>
          <a:p>
            <a:pPr marL="0" indent="0" algn="ctr">
              <a:buNone/>
            </a:pPr>
            <a:r>
              <a:rPr lang="es-ES" b="1" dirty="0" smtClean="0"/>
              <a:t>“Aprendamos con el Coronavirus”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dirty="0" smtClean="0"/>
              <a:t>Mabel Mora Aedo</a:t>
            </a:r>
          </a:p>
          <a:p>
            <a:pPr marL="0" indent="0" algn="r">
              <a:buNone/>
            </a:pPr>
            <a:r>
              <a:rPr lang="es-ES" dirty="0" smtClean="0"/>
              <a:t>Profesora de Educación Diferencial</a:t>
            </a:r>
            <a:endParaRPr lang="es-ES" dirty="0"/>
          </a:p>
        </p:txBody>
      </p:sp>
      <p:sp>
        <p:nvSpPr>
          <p:cNvPr id="8" name="AutoShape 4" descr="Ilustración de Ilustración De Dibujos Animados Corona Virus Un ..."/>
          <p:cNvSpPr>
            <a:spLocks noChangeAspect="1" noChangeArrowheads="1"/>
          </p:cNvSpPr>
          <p:nvPr/>
        </p:nvSpPr>
        <p:spPr bwMode="auto">
          <a:xfrm>
            <a:off x="307975" y="267019"/>
            <a:ext cx="3048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85" y="2837615"/>
            <a:ext cx="4595154" cy="32301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153" y="3016251"/>
            <a:ext cx="1943262" cy="1952095"/>
          </a:xfrm>
          <a:prstGeom prst="rect">
            <a:avLst/>
          </a:prstGeom>
        </p:spPr>
      </p:pic>
      <p:sp>
        <p:nvSpPr>
          <p:cNvPr id="12" name="Flecha a la derecha con bandas 11"/>
          <p:cNvSpPr/>
          <p:nvPr/>
        </p:nvSpPr>
        <p:spPr>
          <a:xfrm>
            <a:off x="5809957" y="3699803"/>
            <a:ext cx="2262978" cy="95660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CONTRA EL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Trabajemos segmentación silábica</a:t>
            </a:r>
            <a:r>
              <a:rPr lang="es-ES" dirty="0" smtClean="0"/>
              <a:t>: C</a:t>
            </a:r>
            <a:r>
              <a:rPr lang="es-ES" sz="3600" dirty="0" smtClean="0"/>
              <a:t>on ayuda de tu familia cuenta ¿cuántas sílabas tiene cada palabra? </a:t>
            </a:r>
            <a:r>
              <a:rPr lang="es-ES" sz="3600" dirty="0"/>
              <a:t>C</a:t>
            </a:r>
            <a:r>
              <a:rPr lang="es-ES" sz="3600" dirty="0" smtClean="0"/>
              <a:t>olorea e indica la cantidad.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017" y="1712405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sz="3600" dirty="0" smtClean="0"/>
          </a:p>
          <a:p>
            <a:pPr marL="0" indent="0">
              <a:buNone/>
            </a:pPr>
            <a:endParaRPr lang="es-ES" sz="3600" dirty="0" smtClean="0"/>
          </a:p>
          <a:p>
            <a:pPr marL="0" indent="0">
              <a:buNone/>
            </a:pPr>
            <a:r>
              <a:rPr lang="es-ES" sz="3600" dirty="0" smtClean="0"/>
              <a:t>Fiebre  </a:t>
            </a:r>
          </a:p>
          <a:p>
            <a:pPr marL="0" indent="0">
              <a:buNone/>
            </a:pPr>
            <a:endParaRPr lang="es-ES" sz="3600" dirty="0" smtClean="0"/>
          </a:p>
          <a:p>
            <a:pPr marL="0" indent="0">
              <a:buNone/>
            </a:pPr>
            <a:r>
              <a:rPr lang="es-ES" sz="3600" dirty="0" smtClean="0"/>
              <a:t>Toz</a:t>
            </a:r>
          </a:p>
          <a:p>
            <a:pPr marL="0" indent="0">
              <a:buNone/>
            </a:pPr>
            <a:endParaRPr lang="es-ES" sz="3600" dirty="0" smtClean="0"/>
          </a:p>
          <a:p>
            <a:pPr marL="0" indent="0">
              <a:buNone/>
            </a:pPr>
            <a:r>
              <a:rPr lang="es-ES" sz="3600" dirty="0" smtClean="0"/>
              <a:t>Virus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1" y="2442945"/>
            <a:ext cx="4314423" cy="11977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1" y="3668843"/>
            <a:ext cx="4314423" cy="11977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2" y="4922903"/>
            <a:ext cx="4314423" cy="1197735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7907628" y="2442946"/>
            <a:ext cx="1236372" cy="81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7962898" y="5172370"/>
            <a:ext cx="1236372" cy="81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7962898" y="3921839"/>
            <a:ext cx="1236372" cy="81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7379594" y="1747013"/>
            <a:ext cx="2807595" cy="519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Indica la cantidad con número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288405" y="1818274"/>
            <a:ext cx="2807595" cy="519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Colorea el número de sílabas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36243" y="1818274"/>
            <a:ext cx="2029496" cy="519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Palabra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70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983121"/>
            <a:ext cx="10515600" cy="510102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910576" y="1732813"/>
            <a:ext cx="10515600" cy="4351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600" dirty="0" smtClean="0"/>
              <a:t> limpia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600" dirty="0" smtClean="0"/>
              <a:t>Coronavirus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600" dirty="0" smtClean="0"/>
          </a:p>
          <a:p>
            <a:pPr marL="0" indent="0">
              <a:buNone/>
            </a:pPr>
            <a:r>
              <a:rPr lang="es-ES" sz="3600" dirty="0" smtClean="0"/>
              <a:t>Cuídate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9924245" y="2386752"/>
            <a:ext cx="1236372" cy="81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9924245" y="5200186"/>
            <a:ext cx="1236372" cy="81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9924245" y="3793469"/>
            <a:ext cx="1236372" cy="81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330645" y="1031269"/>
            <a:ext cx="1829972" cy="519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Indica la cantidad con número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4692201" y="993144"/>
            <a:ext cx="2807595" cy="519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Colorea el número de sílabas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940155" y="990787"/>
            <a:ext cx="2029496" cy="519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Palabra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26" y="4876231"/>
            <a:ext cx="1463040" cy="113936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32" y="4924378"/>
            <a:ext cx="1463040" cy="113936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29" y="4924377"/>
            <a:ext cx="1463040" cy="113936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92" y="2559992"/>
            <a:ext cx="1463040" cy="113936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32" y="2567290"/>
            <a:ext cx="1463040" cy="11393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61" y="3745834"/>
            <a:ext cx="1463040" cy="113936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92" y="3734064"/>
            <a:ext cx="1463040" cy="113936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89" y="3739333"/>
            <a:ext cx="1463040" cy="11393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52" y="2589109"/>
            <a:ext cx="1463040" cy="11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Prevenir el coronavirus es tarea de todos</a:t>
            </a:r>
            <a:endParaRPr lang="es-ES" b="1" dirty="0"/>
          </a:p>
        </p:txBody>
      </p:sp>
      <p:pic>
        <p:nvPicPr>
          <p:cNvPr id="4" name="Recomendaciones para niñas y niños (Coronavirus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297591"/>
            <a:ext cx="7734300" cy="4351338"/>
          </a:xfrm>
        </p:spPr>
      </p:pic>
      <p:sp>
        <p:nvSpPr>
          <p:cNvPr id="5" name="Llamada de flecha a la derecha 4"/>
          <p:cNvSpPr/>
          <p:nvPr/>
        </p:nvSpPr>
        <p:spPr>
          <a:xfrm>
            <a:off x="180304" y="5344733"/>
            <a:ext cx="2048546" cy="119773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Pincha aquí para ver el video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Prevengamos el contagio del </a:t>
            </a:r>
            <a:r>
              <a:rPr lang="es-ES" dirty="0" err="1"/>
              <a:t>C</a:t>
            </a:r>
            <a:r>
              <a:rPr lang="es-ES" dirty="0" err="1" smtClean="0"/>
              <a:t>ovid</a:t>
            </a:r>
            <a:r>
              <a:rPr lang="es-ES" dirty="0" smtClean="0"/>
              <a:t> 19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57" y="3385493"/>
            <a:ext cx="10705951" cy="222804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37742" y="1088264"/>
            <a:ext cx="6838682" cy="714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Copia el texto en la cuadrícula con letra manuscrita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5" y="1037162"/>
            <a:ext cx="2936383" cy="23157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61388" y="2149534"/>
            <a:ext cx="7006107" cy="87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>
                <a:latin typeface="Comic Sans MS" panose="030F0702030302020204" pitchFamily="66" charset="0"/>
              </a:rPr>
              <a:t>L</a:t>
            </a:r>
            <a:r>
              <a:rPr lang="es-ES" sz="2800" dirty="0" smtClean="0">
                <a:latin typeface="Comic Sans MS" panose="030F0702030302020204" pitchFamily="66" charset="0"/>
              </a:rPr>
              <a:t>ava tus manos con agua y jabón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25"/>
            <a:ext cx="2704762" cy="24857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810"/>
            <a:ext cx="2428571" cy="247619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90177" y="179066"/>
            <a:ext cx="7006107" cy="87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 smtClean="0">
                <a:latin typeface="Comic Sans MS" panose="030F0702030302020204" pitchFamily="66" charset="0"/>
              </a:rPr>
              <a:t>Estornuda con el antebrazo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55" y="1093466"/>
            <a:ext cx="9474214" cy="22280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55" y="4381810"/>
            <a:ext cx="9474214" cy="222804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346363" y="3506047"/>
            <a:ext cx="7006107" cy="87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Mantén la distancia mínima de  1metro</a:t>
            </a:r>
            <a:endParaRPr lang="es-E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55" y="1054829"/>
            <a:ext cx="9474214" cy="22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" y="0"/>
            <a:ext cx="2238095" cy="23238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333"/>
            <a:ext cx="2266667" cy="22666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599" y="926041"/>
            <a:ext cx="9474214" cy="22280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599" y="4629955"/>
            <a:ext cx="9474214" cy="222804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36599" y="0"/>
            <a:ext cx="7006107" cy="87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Evita tocarte los ojos</a:t>
            </a:r>
            <a:endParaRPr lang="es-E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36599" y="3754192"/>
            <a:ext cx="7006107" cy="87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No compartas vasos ni bombillas</a:t>
            </a:r>
            <a:endParaRPr lang="es-E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2857" cy="2257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77" y="964677"/>
            <a:ext cx="9474214" cy="22280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41777" y="88914"/>
            <a:ext cx="7006107" cy="87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Evita saludar con la mano o dar besos</a:t>
            </a:r>
            <a:endParaRPr lang="es-E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Cuento del Coronavirus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l cuento del Coronaviru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5013" y="1342042"/>
            <a:ext cx="8203843" cy="4351338"/>
          </a:xfrm>
        </p:spPr>
      </p:pic>
      <p:sp>
        <p:nvSpPr>
          <p:cNvPr id="5" name="Llamada de flecha a la derecha 4"/>
          <p:cNvSpPr/>
          <p:nvPr/>
        </p:nvSpPr>
        <p:spPr>
          <a:xfrm>
            <a:off x="193183" y="5472561"/>
            <a:ext cx="2048546" cy="119773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Pincha aquí para ver el video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Expresa a través de un dibujo y luego colorea ¿Qué fue lo que más te gustó del cuento escuchado?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838200" y="1842868"/>
            <a:ext cx="10697308" cy="4726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2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Dibuja  y colorea una acción que harías tú para evitar que entre el coronavirus a tu casa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838200" y="1842868"/>
            <a:ext cx="10697308" cy="4726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0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186</Words>
  <Application>Microsoft Office PowerPoint</Application>
  <PresentationFormat>Panorámica</PresentationFormat>
  <Paragraphs>47</Paragraphs>
  <Slides>11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Tema de Office</vt:lpstr>
      <vt:lpstr>Centro Educacional San Sebastián</vt:lpstr>
      <vt:lpstr>Prevenir el coronavirus es tarea de todos</vt:lpstr>
      <vt:lpstr>Prevengamos el contagio del Covid 19</vt:lpstr>
      <vt:lpstr>Presentación de PowerPoint</vt:lpstr>
      <vt:lpstr>Presentación de PowerPoint</vt:lpstr>
      <vt:lpstr>Presentación de PowerPoint</vt:lpstr>
      <vt:lpstr>Cuento del Coronavirus</vt:lpstr>
      <vt:lpstr>Expresa a través de un dibujo y luego colorea ¿Qué fue lo que más te gustó del cuento escuchado?</vt:lpstr>
      <vt:lpstr>Dibuja  y colorea una acción que harías tú para evitar que entre el coronavirus a tu casa</vt:lpstr>
      <vt:lpstr>Trabajemos segmentación silábica: Con ayuda de tu familia cuenta ¿cuántas sílabas tiene cada palabra? Colorea e indica la cantidad.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21</cp:revision>
  <dcterms:created xsi:type="dcterms:W3CDTF">2020-04-01T01:51:45Z</dcterms:created>
  <dcterms:modified xsi:type="dcterms:W3CDTF">2020-04-01T15:05:20Z</dcterms:modified>
</cp:coreProperties>
</file>